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03AD8-04EF-4671-B824-88D2601EC9BF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70588-2CB9-4892-BCDF-D49F878B3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0"/>
            <a:ext cx="905171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166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0922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</cp:revision>
  <dcterms:created xsi:type="dcterms:W3CDTF">2001-12-31T23:07:52Z</dcterms:created>
  <dcterms:modified xsi:type="dcterms:W3CDTF">2001-12-31T22:09:03Z</dcterms:modified>
</cp:coreProperties>
</file>